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2" r:id="rId8"/>
    <p:sldId id="266" r:id="rId9"/>
    <p:sldId id="267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87" d="100"/>
          <a:sy n="87" d="100"/>
        </p:scale>
        <p:origin x="24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25/03/2021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2426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25/03/2021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8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25/03/2021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2262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25/03/2021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85015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25/03/2021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13740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25/03/2021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15193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25/03/2021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78090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25/03/2021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32291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25/03/2021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7445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25/03/2021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5635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25/03/2021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9797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25/03/2021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2134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25/03/2021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8743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25/03/2021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9938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25/03/2021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7883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25/03/2021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783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25/03/2021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9926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8E7F674-603F-41F3-934F-DEBA0B6F74B4}" type="datetimeFigureOut">
              <a:rPr lang="it-IT" smtClean="0"/>
              <a:t>25/03/2021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20772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2BFC186A-5A9F-4A9A-A72D-DFBBE9934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9">
            <a:extLst>
              <a:ext uri="{FF2B5EF4-FFF2-40B4-BE49-F238E27FC236}">
                <a16:creationId xmlns:a16="http://schemas.microsoft.com/office/drawing/2014/main" id="{E8EE1E2B-262B-4EE5-9AB3-125FAB1A8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ln w="15875" cap="sq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626" y="966851"/>
            <a:ext cx="6889930" cy="4626864"/>
          </a:xfrm>
          <a:effectLst/>
        </p:spPr>
        <p:txBody>
          <a:bodyPr anchor="ctr">
            <a:normAutofit/>
          </a:bodyPr>
          <a:lstStyle/>
          <a:p>
            <a:pPr algn="l"/>
            <a:r>
              <a:rPr lang="it-IT" sz="5000"/>
              <a:t>MHW1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3795" y="966851"/>
            <a:ext cx="2820362" cy="4626864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it-IT"/>
              <a:t>Marco Pararore</a:t>
            </a:r>
          </a:p>
          <a:p>
            <a:pPr algn="r"/>
            <a:r>
              <a:rPr lang="it-IT" u="sng"/>
              <a:t>O46002248</a:t>
            </a:r>
          </a:p>
          <a:p>
            <a:pPr algn="r"/>
            <a:r>
              <a:rPr lang="it-IT"/>
              <a:t>Data</a:t>
            </a:r>
          </a:p>
        </p:txBody>
      </p: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862CADB7-E9BE-4376-8036-0D21CBDC9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004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761999"/>
            <a:ext cx="1991687" cy="650127"/>
          </a:xfrm>
        </p:spPr>
        <p:txBody>
          <a:bodyPr anchor="b">
            <a:normAutofit fontScale="90000"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Footer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3B46D32-9A40-4B25-ABB4-F6C4C19589DF}"/>
              </a:ext>
            </a:extLst>
          </p:cNvPr>
          <p:cNvSpPr txBox="1"/>
          <p:nvPr/>
        </p:nvSpPr>
        <p:spPr>
          <a:xfrm>
            <a:off x="2180448" y="2499970"/>
            <a:ext cx="27519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TITOLO 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'info'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- chi siamo 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- dove trovarci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MARCO PARATORE O46002248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it-IT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it-IT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GB" sz="12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EE3554F-EAB2-4FE2-ABD8-DFF611E4598F}"/>
              </a:ext>
            </a:extLst>
          </p:cNvPr>
          <p:cNvSpPr txBox="1"/>
          <p:nvPr/>
        </p:nvSpPr>
        <p:spPr>
          <a:xfrm>
            <a:off x="6344587" y="2499970"/>
            <a:ext cx="32195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Audiowide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helvetica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gray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space-around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align-items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1200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6FCFEE6D-94A1-4E70-A14E-C6F55ACF3A1C}"/>
              </a:ext>
            </a:extLst>
          </p:cNvPr>
          <p:cNvSpPr/>
          <p:nvPr/>
        </p:nvSpPr>
        <p:spPr>
          <a:xfrm>
            <a:off x="2628900" y="369277"/>
            <a:ext cx="7728438" cy="14387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5F139C2-9D1B-49B7-8262-D8910CAC08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510" y="703029"/>
            <a:ext cx="6997218" cy="768066"/>
          </a:xfrm>
        </p:spPr>
      </p:pic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it-IT" sz="2000" dirty="0"/>
              <a:t>Si Tratta di una pagina Home di un negozio On-Line di musica </a:t>
            </a:r>
          </a:p>
          <a:p>
            <a:pPr lvl="1"/>
            <a:r>
              <a:rPr lang="it-IT" sz="2000" dirty="0"/>
              <a:t>Ci sarà quindi la possibilità di comprare musica con il proprio profilo e quindi fare registrazione e login</a:t>
            </a:r>
          </a:p>
          <a:p>
            <a:pPr lvl="1"/>
            <a:r>
              <a:rPr lang="it-IT" sz="2000" dirty="0"/>
              <a:t>Inoltre ci sarà possibilità di visualizzare info su chi lavora al negozio, la sua posizione e gestione</a:t>
            </a:r>
          </a:p>
          <a:p>
            <a:pPr lvl="1"/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9">
            <a:extLst>
              <a:ext uri="{FF2B5EF4-FFF2-40B4-BE49-F238E27FC236}">
                <a16:creationId xmlns:a16="http://schemas.microsoft.com/office/drawing/2014/main" id="{6540ED7E-4309-4CF9-9C8D-82E304E02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857" y="965196"/>
            <a:ext cx="4583022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>
                <a:ln>
                  <a:solidFill>
                    <a:srgbClr val="000000">
                      <a:alpha val="9804"/>
                    </a:srgbClr>
                  </a:solidFill>
                </a:ln>
                <a:solidFill>
                  <a:srgbClr val="DADADA"/>
                </a:solidFill>
                <a:cs typeface="+mj-cs"/>
              </a:rPr>
              <a:t>Layout complessivo HTML+CSS</a:t>
            </a:r>
          </a:p>
        </p:txBody>
      </p:sp>
      <p:sp>
        <p:nvSpPr>
          <p:cNvPr id="27" name="Rectangle 21">
            <a:extLst>
              <a:ext uri="{FF2B5EF4-FFF2-40B4-BE49-F238E27FC236}">
                <a16:creationId xmlns:a16="http://schemas.microsoft.com/office/drawing/2014/main" id="{CA8ACC6B-EC7C-4E3C-8D08-C0A3AA407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504277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2F2F2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2D5A42EA-BE18-4443-92F5-CDEEA2851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234" y="1438360"/>
            <a:ext cx="3288781" cy="383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626" y="3115160"/>
            <a:ext cx="2231392" cy="664139"/>
          </a:xfrm>
        </p:spPr>
        <p:txBody>
          <a:bodyPr anchor="b">
            <a:normAutofit fontScale="90000"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Header</a:t>
            </a:r>
            <a:endParaRPr lang="it-IT" sz="4000" dirty="0">
              <a:solidFill>
                <a:srgbClr val="FFFFFF"/>
              </a:solidFill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582F639E-0C99-4DF9-BE24-CD75FD9A93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553" y="413663"/>
            <a:ext cx="5862303" cy="2548852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FACCA7E-2635-4DA4-9D01-E79FE10805A8}"/>
              </a:ext>
            </a:extLst>
          </p:cNvPr>
          <p:cNvSpPr txBox="1"/>
          <p:nvPr/>
        </p:nvSpPr>
        <p:spPr>
          <a:xfrm>
            <a:off x="6510095" y="3150261"/>
            <a:ext cx="2681565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8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GB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8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</a:t>
            </a:r>
            <a:r>
              <a:rPr lang="en-GB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8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GB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GB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GB" sz="8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overlay</a:t>
            </a:r>
            <a:r>
              <a:rPr lang="en-GB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GB" sz="8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GB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8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</a:p>
          <a:p>
            <a:r>
              <a:rPr lang="en-GB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GB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8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GB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GB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</a:p>
          <a:p>
            <a:r>
              <a:rPr lang="en-GB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8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GB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GB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GB" sz="8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'titolo'</a:t>
            </a:r>
            <a:r>
              <a:rPr lang="en-GB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8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GB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8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GB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Discovolante </a:t>
            </a:r>
            <a:r>
              <a:rPr lang="en-GB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GB" sz="8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GB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8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GB" sz="8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GB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8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GB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8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GB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GB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GB" sz="8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'link'</a:t>
            </a:r>
            <a:r>
              <a:rPr lang="en-GB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8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8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CARRELLO </a:t>
            </a:r>
            <a:r>
              <a:rPr lang="en-GB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GB" sz="8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8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8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LOGIN </a:t>
            </a:r>
            <a:r>
              <a:rPr lang="en-GB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GB" sz="8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8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8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GB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GB" sz="8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'button'</a:t>
            </a:r>
            <a:r>
              <a:rPr lang="en-GB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REGISRTATI </a:t>
            </a:r>
            <a:r>
              <a:rPr lang="en-GB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GB" sz="8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8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GB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GB" sz="8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GB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8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</a:p>
          <a:p>
            <a:r>
              <a:rPr lang="en-GB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8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GB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GB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GB" sz="8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GB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8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GB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8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GB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GB" sz="8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GB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8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GB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8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GB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GB" sz="8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GB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8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GB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8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GB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GB" sz="8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GB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8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GB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GB" sz="8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GB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8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</a:p>
          <a:p>
            <a:r>
              <a:rPr lang="en-GB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GB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GB" sz="8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GB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8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</a:p>
          <a:p>
            <a:r>
              <a:rPr lang="en-GB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GB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8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GB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GB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GB" sz="8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'mainFrase'</a:t>
            </a:r>
            <a:r>
              <a:rPr lang="en-GB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8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8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Inizia a scoprire la musica </a:t>
            </a:r>
            <a:r>
              <a:rPr lang="en-GB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GB" sz="8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</a:p>
          <a:p>
            <a:r>
              <a:rPr lang="en-GB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GB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GB" sz="8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GB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8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</a:t>
            </a:r>
          </a:p>
          <a:p>
            <a:r>
              <a:rPr lang="en-GB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GB" sz="8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GB" sz="8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8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9396F88-CEF7-49BD-BE37-032EDE858CC2}"/>
              </a:ext>
            </a:extLst>
          </p:cNvPr>
          <p:cNvSpPr txBox="1"/>
          <p:nvPr/>
        </p:nvSpPr>
        <p:spPr>
          <a:xfrm>
            <a:off x="272561" y="202224"/>
            <a:ext cx="4123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CSS </a:t>
            </a:r>
            <a:r>
              <a:rPr lang="it-IT" sz="4000" dirty="0" err="1"/>
              <a:t>Header</a:t>
            </a:r>
            <a:endParaRPr lang="en-GB" sz="4000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229D7AE-BAF0-4850-B48C-20DDED91ED71}"/>
              </a:ext>
            </a:extLst>
          </p:cNvPr>
          <p:cNvSpPr txBox="1"/>
          <p:nvPr/>
        </p:nvSpPr>
        <p:spPr>
          <a:xfrm flipH="1">
            <a:off x="1182566" y="1565160"/>
            <a:ext cx="412359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80px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'Sofia'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sans;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align-items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space-between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 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GB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#titolo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2rem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40px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#link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3vw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a.button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GB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14px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a.button:hover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GB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0.9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10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76C8C0D-C7AE-4403-8519-E2C974EBF3F6}"/>
              </a:ext>
            </a:extLst>
          </p:cNvPr>
          <p:cNvSpPr txBox="1"/>
          <p:nvPr/>
        </p:nvSpPr>
        <p:spPr>
          <a:xfrm>
            <a:off x="6216161" y="334053"/>
            <a:ext cx="4299439" cy="6401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 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600px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'Roboto'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verdana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https://static.billboard.com/files/media/music-listening-illustration-2019-billboard-1548-768x433.jpg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 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cover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 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align-items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GB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.overlay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GB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mainFrase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line-height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70px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 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80px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mainFrase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a:hover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220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220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220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601931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5356A05-8C16-4D99-B6E2-71B67D0C9977}"/>
              </a:ext>
            </a:extLst>
          </p:cNvPr>
          <p:cNvSpPr txBox="1"/>
          <p:nvPr/>
        </p:nvSpPr>
        <p:spPr>
          <a:xfrm>
            <a:off x="4578656" y="2280603"/>
            <a:ext cx="3397876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GB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'link'</a:t>
            </a:r>
            <a:r>
              <a:rPr lang="en-GB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CARRELLO </a:t>
            </a:r>
            <a:r>
              <a:rPr lang="en-GB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GB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LOGIN </a:t>
            </a:r>
            <a:r>
              <a:rPr lang="en-GB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GB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GB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'button'</a:t>
            </a:r>
            <a:r>
              <a:rPr lang="en-GB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REGISRTATI </a:t>
            </a:r>
            <a:r>
              <a:rPr lang="en-GB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GB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GB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GB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GB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GB" sz="11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FBCD64F-3793-43B3-A086-AB19D428091C}"/>
              </a:ext>
            </a:extLst>
          </p:cNvPr>
          <p:cNvSpPr txBox="1"/>
          <p:nvPr/>
        </p:nvSpPr>
        <p:spPr>
          <a:xfrm>
            <a:off x="8369365" y="1682752"/>
            <a:ext cx="5205046" cy="500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80px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'Sofia'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sans;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align-items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space-between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 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#link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3vw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a.button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14px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a.button:hover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0.9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GB" sz="1100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34B2F67-5283-441E-AE3B-3AB177B0E3C2}"/>
              </a:ext>
            </a:extLst>
          </p:cNvPr>
          <p:cNvSpPr/>
          <p:nvPr/>
        </p:nvSpPr>
        <p:spPr>
          <a:xfrm>
            <a:off x="2067405" y="314135"/>
            <a:ext cx="9837380" cy="127727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9A7FC1F5-5F43-4D21-B484-1AE2017EB3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278" y="498457"/>
            <a:ext cx="8387634" cy="839698"/>
          </a:xfrm>
        </p:spPr>
      </p:pic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it-IT" sz="2800" dirty="0"/>
              <a:t>Sezione contenuti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22D114-11B7-46ED-94A9-18DC1C977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965196"/>
            <a:ext cx="6581364" cy="4781641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F66A4A45-79EA-4591-B510-34104EB78B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" r="2" b="2"/>
          <a:stretch/>
        </p:blipFill>
        <p:spPr>
          <a:xfrm>
            <a:off x="5120640" y="1438360"/>
            <a:ext cx="5676236" cy="383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231625B5-4247-4DA9-9EA3-E7BA4F464BFE}"/>
              </a:ext>
            </a:extLst>
          </p:cNvPr>
          <p:cNvSpPr txBox="1"/>
          <p:nvPr/>
        </p:nvSpPr>
        <p:spPr>
          <a:xfrm>
            <a:off x="800100" y="3105834"/>
            <a:ext cx="4967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/>
              <a:t>HTML </a:t>
            </a:r>
            <a:r>
              <a:rPr lang="it-IT" sz="3600" dirty="0" err="1"/>
              <a:t>Section</a:t>
            </a:r>
            <a:endParaRPr lang="en-GB" sz="3600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A26A861-36C1-400A-8434-2852FA7441E4}"/>
              </a:ext>
            </a:extLst>
          </p:cNvPr>
          <p:cNvSpPr txBox="1"/>
          <p:nvPr/>
        </p:nvSpPr>
        <p:spPr>
          <a:xfrm>
            <a:off x="4149970" y="500256"/>
            <a:ext cx="7482254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'up'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Novità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GB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'overlay'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GB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GB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'down'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Musica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di </a:t>
            </a:r>
            <a:r>
              <a:rPr lang="en-GB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tendenza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GB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'albums'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https://images-na.ssl-images-amazon.com/images/I/91TDajE5oHL._AC_SL1500_.jpg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The Joy of Motion 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GB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Animals as Leaders 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GB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GB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https://images-na.ssl-images-amazon.com/images/I/71m0ofUWYXL._AC_SL1300_.jpg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GB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Wish You Were Here 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GB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Pink Floyd 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GB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GB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https://m.media-amazon.com/images/I/81yLvpHlURL._SS500_.jpg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GB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Museica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GB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Caparezza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GB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GB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https://images-na.ssl-images-amazon.com/images/I/81BY1RNu7oL._AC_SX355_.jpg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GB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Electric </a:t>
            </a:r>
            <a:r>
              <a:rPr lang="en-GB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Ladyland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GB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Jimi Hendrix 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GB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GB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https://images-na.ssl-images-amazon.com/images/I/91YlTtiGi0L._AC_SL1500_.jpg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GB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Abbey Road 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GB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The Beatles 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GB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GB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GB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GB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b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GB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GB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889755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1900A37-AD51-4E33-B256-FC1D42B29F62}"/>
              </a:ext>
            </a:extLst>
          </p:cNvPr>
          <p:cNvSpPr txBox="1"/>
          <p:nvPr/>
        </p:nvSpPr>
        <p:spPr>
          <a:xfrm>
            <a:off x="334108" y="246185"/>
            <a:ext cx="4097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/>
              <a:t>CSS </a:t>
            </a:r>
            <a:r>
              <a:rPr lang="it-IT" sz="3600" dirty="0" err="1"/>
              <a:t>Section</a:t>
            </a:r>
            <a:endParaRPr lang="en-GB" sz="3600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64B6BA8-A469-4715-861C-5AEA5DFF3C75}"/>
              </a:ext>
            </a:extLst>
          </p:cNvPr>
          <p:cNvSpPr txBox="1"/>
          <p:nvPr/>
        </p:nvSpPr>
        <p:spPr>
          <a:xfrm>
            <a:off x="800100" y="1441169"/>
            <a:ext cx="44577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1000px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#up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10vw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https://dday.imgix.net/system/uploads/news/main_image/34307/vinyl-records-discs.jpg?w=702&amp;h=360&amp;fit=crop&amp;auto=format%2Ccompress&amp;s=66de7028c4e3de1df8a167a495910fcf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cover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b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#up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.overlay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GB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70%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GB" sz="10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057ADFE-B4EF-40DB-A8A8-6CA05DA52014}"/>
              </a:ext>
            </a:extLst>
          </p:cNvPr>
          <p:cNvSpPr txBox="1"/>
          <p:nvPr/>
        </p:nvSpPr>
        <p:spPr>
          <a:xfrm>
            <a:off x="5896707" y="246185"/>
            <a:ext cx="5715000" cy="6401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#up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'New </a:t>
            </a:r>
            <a:r>
              <a:rPr lang="en-GB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Tegomin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serif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230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160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70%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#down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Trirong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Arial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13px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 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#down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47px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#albums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space-around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#albums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.5px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#albums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180px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42789558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esia">
  <a:themeElements>
    <a:clrScheme name="Arde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e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e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TM04033929[[fn=Ardesia]]</Template>
  <TotalTime>233</TotalTime>
  <Words>2058</Words>
  <Application>Microsoft Office PowerPoint</Application>
  <PresentationFormat>Widescreen</PresentationFormat>
  <Paragraphs>255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4" baseType="lpstr">
      <vt:lpstr>Calisto MT</vt:lpstr>
      <vt:lpstr>Consolas</vt:lpstr>
      <vt:lpstr>Wingdings 2</vt:lpstr>
      <vt:lpstr>Ardesia</vt:lpstr>
      <vt:lpstr>MHW1</vt:lpstr>
      <vt:lpstr>Descrizione del progetto</vt:lpstr>
      <vt:lpstr>Layout complessivo HTML+CSS</vt:lpstr>
      <vt:lpstr>Header</vt:lpstr>
      <vt:lpstr>Presentazione standard di PowerPoint</vt:lpstr>
      <vt:lpstr>Menù navigazione</vt:lpstr>
      <vt:lpstr>Sezione contenuti</vt:lpstr>
      <vt:lpstr>Presentazione standard di PowerPoint</vt:lpstr>
      <vt:lpstr>Presentazione standard di PowerPoint</vt:lpstr>
      <vt:lpstr>Footer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marcoparatore.mp@gmail.com</cp:lastModifiedBy>
  <cp:revision>12</cp:revision>
  <dcterms:created xsi:type="dcterms:W3CDTF">2021-03-24T16:57:46Z</dcterms:created>
  <dcterms:modified xsi:type="dcterms:W3CDTF">2021-03-25T18:59:31Z</dcterms:modified>
</cp:coreProperties>
</file>